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7" r:id="rId4"/>
    <p:sldId id="276" r:id="rId5"/>
    <p:sldId id="278" r:id="rId6"/>
    <p:sldId id="277" r:id="rId7"/>
    <p:sldId id="259" r:id="rId8"/>
    <p:sldId id="260" r:id="rId9"/>
    <p:sldId id="279" r:id="rId10"/>
    <p:sldId id="280" r:id="rId11"/>
    <p:sldId id="282" r:id="rId12"/>
    <p:sldId id="283" r:id="rId13"/>
    <p:sldId id="285" r:id="rId14"/>
    <p:sldId id="287" r:id="rId15"/>
    <p:sldId id="286" r:id="rId16"/>
    <p:sldId id="264" r:id="rId17"/>
    <p:sldId id="263" r:id="rId18"/>
    <p:sldId id="288" r:id="rId19"/>
    <p:sldId id="265" r:id="rId20"/>
    <p:sldId id="261" r:id="rId21"/>
    <p:sldId id="293" r:id="rId22"/>
    <p:sldId id="294" r:id="rId23"/>
    <p:sldId id="262" r:id="rId24"/>
    <p:sldId id="295" r:id="rId25"/>
    <p:sldId id="289" r:id="rId26"/>
    <p:sldId id="297" r:id="rId27"/>
    <p:sldId id="290" r:id="rId28"/>
    <p:sldId id="291" r:id="rId29"/>
    <p:sldId id="292" r:id="rId30"/>
    <p:sldId id="266" r:id="rId31"/>
    <p:sldId id="296" r:id="rId32"/>
    <p:sldId id="275" r:id="rId33"/>
    <p:sldId id="27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9BF61-A605-40B7-8BF5-EB3A9A2005CA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DE78B-4E6C-4D2D-9AA8-8D4542591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E78B-4E6C-4D2D-9AA8-8D4542591EA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rd-animated-gif-2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593407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7772400" cy="1470025"/>
          </a:xfrm>
        </p:spPr>
        <p:txBody>
          <a:bodyPr/>
          <a:lstStyle/>
          <a:p>
            <a:r>
              <a:rPr lang="en-US" dirty="0" err="1" smtClean="0"/>
              <a:t>স্বাগতম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78536"/>
            <a:ext cx="6303264" cy="590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640496_3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0600"/>
            <a:ext cx="7219950" cy="479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iachong-pic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853440"/>
            <a:ext cx="7143750" cy="5151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400"/>
            <a:ext cx="6629400" cy="4145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4067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40" y="914400"/>
            <a:ext cx="7081520" cy="4639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5715000"/>
            <a:ext cx="112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যাদুঘর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T_2201601241015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809625"/>
            <a:ext cx="7905750" cy="523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-birds-600x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00100"/>
            <a:ext cx="7620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ch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3942078" cy="2956560"/>
          </a:xfrm>
          <a:prstGeom prst="rect">
            <a:avLst/>
          </a:prstGeom>
        </p:spPr>
      </p:pic>
      <p:pic>
        <p:nvPicPr>
          <p:cNvPr id="4" name="Picture 3" descr="21462373_685078258355241_104820486383039151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09600"/>
            <a:ext cx="4340352" cy="5810724"/>
          </a:xfrm>
          <a:prstGeom prst="rect">
            <a:avLst/>
          </a:prstGeom>
        </p:spPr>
      </p:pic>
      <p:pic>
        <p:nvPicPr>
          <p:cNvPr id="6" name="Picture 5" descr="inde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05200"/>
            <a:ext cx="4032123" cy="3005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lk-art-craft-museum-sonargaon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" y="1363943"/>
            <a:ext cx="7876032" cy="4130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00200"/>
            <a:ext cx="6311731" cy="3567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71600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52dfc683aa38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636000" cy="4540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-1-604x3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8266176" cy="5526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newsbangladesh.com/media/PhotoGallery/2016May/22222201612032127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62000"/>
            <a:ext cx="6953250" cy="39147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5029200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মৃতশিল্প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d1n8ako6j8wa9t.cloudfront.net/wp-content/uploads/2017/05/30234922/28-9-701x5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533400"/>
            <a:ext cx="6677025" cy="50101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14800" y="571500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মুখোশ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s-BG201706030633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69" y="1097280"/>
            <a:ext cx="7417688" cy="484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01980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জিনিস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bdtimes365.com/assets/archive/images/2016/august/2/24/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620000" cy="5295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81400" y="5867400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জামদানী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শাড়ি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ynul_252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2" descr="Image result for নকশী কাঁথা"/>
          <p:cNvSpPr>
            <a:spLocks noChangeAspect="1" noChangeArrowheads="1"/>
          </p:cNvSpPr>
          <p:nvPr/>
        </p:nvSpPr>
        <p:spPr bwMode="auto">
          <a:xfrm>
            <a:off x="155575" y="-1828800"/>
            <a:ext cx="6096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নকশী কাঁথ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86" y="609600"/>
            <a:ext cx="7106614" cy="4429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41652" y="5334000"/>
            <a:ext cx="1616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নকশী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কাঁথা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1a79218eb5eee4aadab971e947dc2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6736203" cy="5129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5867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দুর্ভিক্ষ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95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দলগত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34309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itchFamily="2" charset="0"/>
                <a:cs typeface="NikoshBAN" pitchFamily="2" charset="0"/>
              </a:rPr>
              <a:t>সোনারগা যাদুঘরে কী কী জিনিস রয়েছে তাদের একটি তালিকা কর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0668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মুল্যায়ণ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51460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সোনারগা যাদুঘর কোথায় অবস্থিত?</a:t>
            </a:r>
          </a:p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লোকশিল্প কী?</a:t>
            </a:r>
          </a:p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লোকশিল্প যাদুঘরের প্রতিষ্ঠাতা কে?</a:t>
            </a:r>
          </a:p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কয়েকটি মৃত পাত্রের নাম লিখ</a:t>
            </a:r>
          </a:p>
          <a:p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জা্কিয়া সুলতানা                    শ্রেণি _চতুর্থ                                                                       </a:t>
            </a:r>
          </a:p>
          <a:p>
            <a:r>
              <a:rPr lang="bn-BD" dirty="0" smtClean="0"/>
              <a:t>সহকারি শিক্ষক                     বিষয়– বাংলা  </a:t>
            </a:r>
          </a:p>
          <a:p>
            <a:r>
              <a:rPr lang="bn-BD" dirty="0" smtClean="0"/>
              <a:t>সিদ্ধিরগঞ্জ রেবতী মোহন পাইলট স্কুল       সময়-৪০ মিনিট্ট</a:t>
            </a:r>
          </a:p>
          <a:p>
            <a:r>
              <a:rPr lang="bn-BD" dirty="0" smtClean="0"/>
              <a:t>অ্যান্ড কলেজ                       তারিখ -১১/০৯/১৭ </a:t>
            </a:r>
          </a:p>
          <a:p>
            <a:r>
              <a:rPr lang="bn-BD" dirty="0" smtClean="0"/>
              <a:t>নারায়ণগঞ্জ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2192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/>
              <a:t>বাড়ির কাজ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28956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/>
              <a:t>তোমার বাসায় কী কী ধরণের লোকশিল্পের জিনিস আছে তার একটি তালিকা করে আনবে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114800" y="2895600"/>
          <a:ext cx="914400" cy="771525"/>
        </p:xfrm>
        <a:graphic>
          <a:graphicData uri="http://schemas.openxmlformats.org/presentationml/2006/ole">
            <p:oleObj spid="_x0000_s47106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23ef5059bc6127e0497a3d88f9514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28600"/>
            <a:ext cx="6672648" cy="6021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5181600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14B4AF-90CD-4C88-A548-03AB50D6703E_INLVP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85800"/>
            <a:ext cx="7290816" cy="546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mous-paint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2352"/>
            <a:ext cx="5928360" cy="427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angel-association.org/wp-content/uploads/2013/05/YAS-Picnic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143750" cy="5362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8382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ঘুরে আসি সোনারগাঁও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554" name="Picture 2" descr="narayanganj zila map of bangladesh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676400"/>
            <a:ext cx="2836350" cy="448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133600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/>
              <a:t>এ পাঠ শেষে শিক্ষার্থীরা-</a:t>
            </a:r>
          </a:p>
          <a:p>
            <a:endParaRPr lang="bn-BD" dirty="0" smtClean="0"/>
          </a:p>
          <a:p>
            <a:r>
              <a:rPr lang="bn-BD" dirty="0" smtClean="0"/>
              <a:t>লোক শিল্প কী তা বলতে পাড়বে</a:t>
            </a:r>
          </a:p>
          <a:p>
            <a:endParaRPr lang="bn-BD" dirty="0" smtClean="0"/>
          </a:p>
          <a:p>
            <a:r>
              <a:rPr lang="bn-BD" dirty="0" smtClean="0"/>
              <a:t>নতুন নতুন শব্দ জানতে পারবে</a:t>
            </a:r>
          </a:p>
          <a:p>
            <a:r>
              <a:rPr lang="bn-BD" dirty="0" smtClean="0"/>
              <a:t>                                </a:t>
            </a:r>
          </a:p>
          <a:p>
            <a:r>
              <a:rPr lang="bn-BD" dirty="0" smtClean="0"/>
              <a:t>বিভিন্ন ছবি দেখে তা চিহ্নিত করতে পারবে</a:t>
            </a:r>
          </a:p>
          <a:p>
            <a:endParaRPr lang="bn-BD" dirty="0" smtClean="0"/>
          </a:p>
          <a:p>
            <a:r>
              <a:rPr lang="bn-BD" dirty="0" smtClean="0"/>
              <a:t>লোকশিল্প যাদুঘর সম্পর্কে বলতে পারবে</a:t>
            </a:r>
          </a:p>
          <a:p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9000" y="9144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/>
              <a:t>শিখনফল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04" y="646176"/>
            <a:ext cx="7170726" cy="5017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115</Words>
  <Application>Microsoft Office PowerPoint</Application>
  <PresentationFormat>On-screen Show (4:3)</PresentationFormat>
  <Paragraphs>36</Paragraphs>
  <Slides>33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Package</vt:lpstr>
      <vt:lpstr>স্বাগতম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স্বাগতম</dc:title>
  <dc:creator>Swapan</dc:creator>
  <cp:lastModifiedBy>Swapan</cp:lastModifiedBy>
  <cp:revision>106</cp:revision>
  <dcterms:created xsi:type="dcterms:W3CDTF">2006-08-16T00:00:00Z</dcterms:created>
  <dcterms:modified xsi:type="dcterms:W3CDTF">2017-09-16T18:14:28Z</dcterms:modified>
</cp:coreProperties>
</file>